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13"/>
  </p:notesMasterIdLst>
  <p:sldIdLst>
    <p:sldId id="264" r:id="rId2"/>
    <p:sldId id="267" r:id="rId3"/>
    <p:sldId id="269" r:id="rId4"/>
    <p:sldId id="270" r:id="rId5"/>
    <p:sldId id="262" r:id="rId6"/>
    <p:sldId id="266" r:id="rId7"/>
    <p:sldId id="268" r:id="rId8"/>
    <p:sldId id="274" r:id="rId9"/>
    <p:sldId id="271" r:id="rId10"/>
    <p:sldId id="272" r:id="rId11"/>
    <p:sldId id="273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44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47" autoAdjust="0"/>
    <p:restoredTop sz="94427"/>
  </p:normalViewPr>
  <p:slideViewPr>
    <p:cSldViewPr snapToGrid="0" snapToObjects="1">
      <p:cViewPr>
        <p:scale>
          <a:sx n="94" d="100"/>
          <a:sy n="94" d="100"/>
        </p:scale>
        <p:origin x="48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0" d="100"/>
          <a:sy n="90" d="100"/>
        </p:scale>
        <p:origin x="384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A0696-E8A4-5E47-B426-CB2DE1C28947}" type="datetimeFigureOut">
              <a:rPr lang="en-US" smtClean="0"/>
              <a:t>2/28/18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39D37-EB39-9B49-85DF-DD837FDB4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4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Must be in Slide</a:t>
            </a:r>
            <a:r>
              <a:rPr lang="en-US" baseline="0" dirty="0"/>
              <a:t> Master mode to swap out photos.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6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17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ull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27687" y="2483052"/>
            <a:ext cx="5375563" cy="3480716"/>
          </a:xfrm>
          <a:prstGeom prst="rect">
            <a:avLst/>
          </a:prstGeom>
        </p:spPr>
        <p:txBody>
          <a:bodyPr wrap="square" lIns="0" tIns="0" rIns="0" bIns="0" anchor="t" anchorCtr="0">
            <a:normAutofit/>
          </a:bodyPr>
          <a:lstStyle>
            <a:lvl1pPr algn="l">
              <a:defRPr sz="7200" cap="all" baseline="0">
                <a:solidFill>
                  <a:srgbClr val="DC4405"/>
                </a:solidFill>
                <a:latin typeface="Stratum2 Bold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251" y="5727152"/>
            <a:ext cx="2747117" cy="11308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87" y="109359"/>
            <a:ext cx="1355124" cy="1337676"/>
          </a:xfrm>
          <a:prstGeom prst="rect">
            <a:avLst/>
          </a:prstGeom>
        </p:spPr>
      </p:pic>
      <p:sp>
        <p:nvSpPr>
          <p:cNvPr id="11" name="Subtitle 4"/>
          <p:cNvSpPr>
            <a:spLocks noGrp="1"/>
          </p:cNvSpPr>
          <p:nvPr>
            <p:ph type="subTitle" idx="4294967295"/>
          </p:nvPr>
        </p:nvSpPr>
        <p:spPr>
          <a:xfrm>
            <a:off x="378209" y="6200384"/>
            <a:ext cx="6392787" cy="45610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Extension Service Family and Community Health SNAP-Ed Program, </a:t>
            </a:r>
            <a:br>
              <a:rPr lang="en-US" dirty="0"/>
            </a:br>
            <a:r>
              <a:rPr lang="en-US" dirty="0"/>
              <a:t>College of Public Health and Human Sciences</a:t>
            </a:r>
          </a:p>
          <a:p>
            <a:endParaRPr lang="en-US" dirty="0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2pPr>
            <a:lvl3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3pPr>
            <a:lvl4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4pPr>
            <a:lvl5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r>
              <a:rPr lang="en-US" dirty="0"/>
              <a:t>OREGON STATE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Kievit Offc" panose="020B0504030101020102" pitchFamily="34" charset="0"/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Kievit Offc" panose="020B0504030101020102" pitchFamily="34" charset="0"/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Kievit Offc" panose="020B0504030101020102" pitchFamily="34" charset="0"/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2pPr>
            <a:lvl3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3pPr>
            <a:lvl4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4pPr>
            <a:lvl5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2pPr>
            <a:lvl3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3pPr>
            <a:lvl4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4pPr>
            <a:lvl5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Kievit Offc" panose="020B0504030101020102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Kievit Offc" panose="020B0504030101020102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Kievit Offc" panose="020B0504030101020102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Kievit Offc" panose="020B0504030101020102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ull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9" r="8244"/>
          <a:stretch/>
        </p:blipFill>
        <p:spPr>
          <a:xfrm>
            <a:off x="-8238" y="0"/>
            <a:ext cx="915223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15" y="2020186"/>
            <a:ext cx="6844732" cy="2817628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2pPr>
            <a:lvl3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3pPr>
            <a:lvl4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4pPr>
            <a:lvl5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2pPr>
            <a:lvl3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3pPr>
            <a:lvl4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4pPr>
            <a:lvl5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>
                <a:latin typeface="Kievit Offc" panose="020B0504030101020102" pitchFamily="34" charset="0"/>
              </a:defRPr>
            </a:lvl1pPr>
            <a:lvl2pPr>
              <a:defRPr sz="2800">
                <a:latin typeface="Kievit Offc" panose="020B0504030101020102" pitchFamily="34" charset="0"/>
              </a:defRPr>
            </a:lvl2pPr>
            <a:lvl3pPr>
              <a:defRPr sz="2400">
                <a:latin typeface="Kievit Offc" panose="020B0504030101020102" pitchFamily="34" charset="0"/>
              </a:defRPr>
            </a:lvl3pPr>
            <a:lvl4pPr>
              <a:defRPr sz="2000">
                <a:latin typeface="Kievit Offc" panose="020B0504030101020102" pitchFamily="34" charset="0"/>
              </a:defRPr>
            </a:lvl4pPr>
            <a:lvl5pPr>
              <a:defRPr sz="2000">
                <a:latin typeface="Kievit Offc" panose="020B0504030101020102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Kievit Offc" panose="020B0504030101020102" pitchFamily="34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>
                <a:latin typeface="Kievit Offc" panose="020B0504030101020102" pitchFamily="34" charset="0"/>
              </a:defRPr>
            </a:lvl1pPr>
            <a:lvl2pPr>
              <a:defRPr sz="2800">
                <a:latin typeface="Kievit Offc" panose="020B0504030101020102" pitchFamily="34" charset="0"/>
              </a:defRPr>
            </a:lvl2pPr>
            <a:lvl3pPr>
              <a:defRPr sz="2400">
                <a:latin typeface="Kievit Offc" panose="020B0504030101020102" pitchFamily="34" charset="0"/>
              </a:defRPr>
            </a:lvl3pPr>
            <a:lvl4pPr>
              <a:defRPr sz="2000">
                <a:latin typeface="Kievit Offc" panose="020B0504030101020102" pitchFamily="34" charset="0"/>
              </a:defRPr>
            </a:lvl4pPr>
            <a:lvl5pPr>
              <a:defRPr sz="2000">
                <a:latin typeface="Kievit Offc" panose="020B0504030101020102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Kievit Offc" panose="020B0504030101020102" pitchFamily="34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Kievit Offc" panose="020B0504030101020102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Kievit Offc" panose="020B0504030101020102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Kievit Offc" panose="020B0504030101020102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Kievit Offc" panose="020B0504030101020102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ull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9" r="8244"/>
          <a:stretch/>
        </p:blipFill>
        <p:spPr>
          <a:xfrm>
            <a:off x="-8238" y="0"/>
            <a:ext cx="9152239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73195" y="2343437"/>
            <a:ext cx="4997877" cy="3480716"/>
          </a:xfrm>
          <a:prstGeom prst="rect">
            <a:avLst/>
          </a:prstGeo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rgbClr val="DC4405"/>
                </a:solidFill>
                <a:latin typeface="Stratum2 Bold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8" y="181852"/>
            <a:ext cx="2739561" cy="1127738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 marL="0" indent="0">
              <a:buNone/>
              <a:defRPr sz="3200">
                <a:latin typeface="Kievit Offc" panose="020B0504030101020102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Kievit Offc" panose="020B0504030101020102" pitchFamily="34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 marL="0" indent="0">
              <a:buNone/>
              <a:defRPr sz="3200">
                <a:latin typeface="Kievit Offc" panose="020B0504030101020102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Kievit Offc" panose="020B0504030101020102" pitchFamily="34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ull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6" r="16014"/>
          <a:stretch/>
        </p:blipFill>
        <p:spPr>
          <a:xfrm>
            <a:off x="-8238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0101" y="1866359"/>
            <a:ext cx="4628634" cy="3480716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chemeClr val="tx1"/>
                </a:solidFill>
                <a:latin typeface="Stratum2 Bold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5968" y="544353"/>
            <a:ext cx="8587946" cy="4561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  <a:latin typeface="Rufina-Stencil-Bold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College or department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8" y="5730262"/>
            <a:ext cx="2739561" cy="1127738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Full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0" r="10416"/>
          <a:stretch/>
        </p:blipFill>
        <p:spPr>
          <a:xfrm>
            <a:off x="0" y="0"/>
            <a:ext cx="91687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21495" y="1866359"/>
            <a:ext cx="5784574" cy="3480716"/>
          </a:xfrm>
        </p:spPr>
        <p:txBody>
          <a:bodyPr wrap="square" lIns="0" tIns="0" rIns="0" bIns="0" anchor="t" anchorCtr="0">
            <a:normAutofit/>
          </a:bodyPr>
          <a:lstStyle>
            <a:lvl1pPr algn="r">
              <a:defRPr sz="8000" cap="all" baseline="0">
                <a:solidFill>
                  <a:schemeClr val="bg1"/>
                </a:solidFill>
                <a:latin typeface="Stratum2 Bold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0101" y="544353"/>
            <a:ext cx="8005968" cy="456108"/>
          </a:xfrm>
        </p:spPr>
        <p:txBody>
          <a:bodyPr lIns="0" tIns="0" rIns="0" bIns="0">
            <a:normAutofit/>
          </a:bodyPr>
          <a:lstStyle>
            <a:lvl1pPr marL="0" indent="0" algn="r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  <a:latin typeface="Rufina-Stencil-Bold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College or department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352" y="5730262"/>
            <a:ext cx="2739561" cy="1127738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0101" y="1866365"/>
            <a:ext cx="7543800" cy="3748071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rgbClr val="DC4405"/>
                </a:solidFill>
                <a:latin typeface="Stratum2 Bold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0101" y="544353"/>
            <a:ext cx="7543800" cy="45610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  <a:latin typeface="Rufina-Stencil-Bold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College or department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251" y="5727152"/>
            <a:ext cx="2747117" cy="113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37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0101" y="1866365"/>
            <a:ext cx="7543800" cy="3748071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chemeClr val="bg1"/>
                </a:solidFill>
                <a:latin typeface="Stratum2 Bold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0101" y="544353"/>
            <a:ext cx="7543800" cy="45610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tx1"/>
                </a:solidFill>
                <a:latin typeface="Rufina-Stencil-Bold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College </a:t>
            </a:r>
            <a:r>
              <a:rPr lang="en-US"/>
              <a:t>or department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250" y="5727151"/>
            <a:ext cx="2747117" cy="1130849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0101" y="1866365"/>
            <a:ext cx="7543800" cy="3748071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rgbClr val="DC4405"/>
                </a:solidFill>
                <a:latin typeface="Stratum2 Bold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0101" y="544353"/>
            <a:ext cx="7543800" cy="45610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tx1"/>
                </a:solidFill>
                <a:latin typeface="Rufina-Stencil-Bold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College </a:t>
            </a:r>
            <a:r>
              <a:rPr lang="en-US"/>
              <a:t>or department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352" y="5730262"/>
            <a:ext cx="2739561" cy="1127738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76" y="365129"/>
            <a:ext cx="866363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877" y="1825625"/>
            <a:ext cx="8663631" cy="4351338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98108" y="6226181"/>
            <a:ext cx="5010150" cy="365125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 dirty="0"/>
              <a:t>OREGON STATE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8258" y="6226181"/>
            <a:ext cx="476250" cy="365125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226181"/>
            <a:ext cx="5010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bg1"/>
                </a:solidFill>
                <a:latin typeface="Kievit Offc" charset="0"/>
              </a:defRPr>
            </a:lvl1pPr>
          </a:lstStyle>
          <a:p>
            <a:r>
              <a:rPr lang="en-US" dirty="0"/>
              <a:t>OREGON STATE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39100" y="6226181"/>
            <a:ext cx="47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bg1"/>
                </a:solidFill>
                <a:latin typeface="Kievit Offc" charset="0"/>
              </a:defRPr>
            </a:lvl1pPr>
          </a:lstStyle>
          <a:p>
            <a:r>
              <a:rPr lang="en-US" dirty="0"/>
              <a:t>| </a:t>
            </a:r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97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6" r:id="rId2"/>
    <p:sldLayoutId id="2147483707" r:id="rId3"/>
    <p:sldLayoutId id="2147483704" r:id="rId4"/>
    <p:sldLayoutId id="2147483705" r:id="rId5"/>
    <p:sldLayoutId id="2147483649" r:id="rId6"/>
    <p:sldLayoutId id="2147483677" r:id="rId7"/>
    <p:sldLayoutId id="2147483678" r:id="rId8"/>
    <p:sldLayoutId id="2147483679" r:id="rId9"/>
    <p:sldLayoutId id="2147483659" r:id="rId10"/>
    <p:sldLayoutId id="2147483681" r:id="rId11"/>
    <p:sldLayoutId id="2147483682" r:id="rId12"/>
    <p:sldLayoutId id="2147483683" r:id="rId13"/>
    <p:sldLayoutId id="2147483669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697" r:id="rId27"/>
    <p:sldLayoutId id="2147483698" r:id="rId28"/>
    <p:sldLayoutId id="2147483699" r:id="rId29"/>
    <p:sldLayoutId id="2147483700" r:id="rId30"/>
    <p:sldLayoutId id="2147483701" r:id="rId31"/>
    <p:sldLayoutId id="2147483702" r:id="rId32"/>
  </p:sldLayoutIdLs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bg1"/>
          </a:solidFill>
          <a:latin typeface="Rufina-Stencil-Bold" charset="0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 baseline="0">
          <a:solidFill>
            <a:schemeClr val="bg1"/>
          </a:solidFill>
          <a:latin typeface="Kievit Offc" charset="0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chemeClr val="bg1"/>
          </a:solidFill>
          <a:latin typeface="Kievit Offc" charset="0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chemeClr val="bg1"/>
          </a:solidFill>
          <a:latin typeface="Kievit Offc" charset="0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bg1"/>
          </a:solidFill>
          <a:latin typeface="Kievit Offc" charset="0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bg1"/>
          </a:solidFill>
          <a:latin typeface="Kievit Offc" charset="0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4"/>
          <p:cNvSpPr>
            <a:spLocks noGrp="1"/>
          </p:cNvSpPr>
          <p:nvPr>
            <p:ph type="subTitle" idx="4294967295"/>
          </p:nvPr>
        </p:nvSpPr>
        <p:spPr>
          <a:xfrm>
            <a:off x="250856" y="6135533"/>
            <a:ext cx="6382689" cy="657151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b="1" dirty="0">
                <a:solidFill>
                  <a:schemeClr val="tx1"/>
                </a:solidFill>
              </a:rPr>
              <a:t>Extension Service Family and Community Health SNAP-Ed Program,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College of Public Health and Human Sciences</a:t>
            </a:r>
          </a:p>
          <a:p>
            <a:endParaRPr lang="en-US" dirty="0"/>
          </a:p>
        </p:txBody>
      </p:sp>
      <p:sp>
        <p:nvSpPr>
          <p:cNvPr id="7" name="Title 3"/>
          <p:cNvSpPr>
            <a:spLocks noGrp="1"/>
          </p:cNvSpPr>
          <p:nvPr>
            <p:ph type="ctrTitle"/>
          </p:nvPr>
        </p:nvSpPr>
        <p:spPr>
          <a:xfrm>
            <a:off x="269518" y="1618746"/>
            <a:ext cx="7365722" cy="2694836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chemeClr val="bg1"/>
                </a:solidFill>
                <a:latin typeface="Trebuchet MS" panose="020B0603020202020204" pitchFamily="34" charset="0"/>
                <a:cs typeface="Cambria" panose="02040503050406030204" pitchFamily="18" charset="0"/>
              </a:rPr>
              <a:t>Food Hero Recipe Tour</a:t>
            </a:r>
            <a:endParaRPr lang="en-US" cap="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322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Food Hero Facebook Post Examples – Both are of Quantified Recipes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75" y="2110775"/>
            <a:ext cx="2584230" cy="433491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46" y="2110775"/>
            <a:ext cx="2429173" cy="43513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539CEB-DFBF-2F40-8F70-12BA472CD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4125" y="5596548"/>
            <a:ext cx="19431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58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723" y="234497"/>
            <a:ext cx="7886700" cy="1325563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1088">
            <a:off x="467971" y="1603641"/>
            <a:ext cx="3038899" cy="2114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4178">
            <a:off x="2462053" y="2575832"/>
            <a:ext cx="3057952" cy="2114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4839">
            <a:off x="5186618" y="1676171"/>
            <a:ext cx="3048425" cy="2114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987420" y="5340629"/>
            <a:ext cx="6917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Email:  </a:t>
            </a:r>
            <a:r>
              <a:rPr lang="en-US" sz="2400" dirty="0" err="1">
                <a:solidFill>
                  <a:schemeClr val="bg1"/>
                </a:solidFill>
              </a:rPr>
              <a:t>Food.Hero@OregonState.Edu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491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 Hero Recipes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62578"/>
            <a:ext cx="78867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Over 340 delicious and healthy, easy to prep, tested recipes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Use of low cost, common ingredients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7" t="26939" r="9510" b="4082"/>
          <a:stretch/>
        </p:blipFill>
        <p:spPr>
          <a:xfrm>
            <a:off x="717705" y="3184482"/>
            <a:ext cx="5039680" cy="340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064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400">
              <a:defRPr/>
            </a:pPr>
            <a:r>
              <a:rPr lang="en-US" dirty="0"/>
              <a:t>Food Hero Recipes – </a:t>
            </a:r>
            <a:br>
              <a:rPr lang="en-US" dirty="0"/>
            </a:br>
            <a:r>
              <a:rPr lang="en-US" dirty="0"/>
              <a:t>A to Z List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7" t="7110" r="12599" b="25153"/>
          <a:stretch/>
        </p:blipFill>
        <p:spPr>
          <a:xfrm>
            <a:off x="1401555" y="2009051"/>
            <a:ext cx="5696475" cy="389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83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Food Hero Recipes – </a:t>
            </a:r>
            <a:br>
              <a:rPr lang="en-US" dirty="0"/>
            </a:br>
            <a:r>
              <a:rPr lang="en-US" dirty="0"/>
              <a:t>Sort by Main Ingredient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" t="7578" r="10201" b="16380"/>
          <a:stretch/>
        </p:blipFill>
        <p:spPr>
          <a:xfrm>
            <a:off x="1227551" y="1790900"/>
            <a:ext cx="5659464" cy="4112573"/>
          </a:xfrm>
        </p:spPr>
      </p:pic>
    </p:spTree>
    <p:extLst>
      <p:ext uri="{BB962C8B-B14F-4D97-AF65-F5344CB8AC3E}">
        <p14:creationId xmlns:p14="http://schemas.microsoft.com/office/powerpoint/2010/main" val="1012384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Food Hero – Quantified Recipes -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2765904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70+ quantified recipes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Analyzed by Child Nutrition Specialists to meet the USDA meal pattern requirements for schools and child centers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FOOD HERO  ∙  OREGON STATE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5" t="26803" r="11686" b="4625"/>
          <a:stretch/>
        </p:blipFill>
        <p:spPr>
          <a:xfrm>
            <a:off x="3712326" y="2003188"/>
            <a:ext cx="5123180" cy="350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9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 Hero – Quantified Recipes – PDF Example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7" t="12081" r="7114" b="15871"/>
          <a:stretch/>
        </p:blipFill>
        <p:spPr>
          <a:xfrm>
            <a:off x="859192" y="1922105"/>
            <a:ext cx="4767943" cy="3135086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" t="11805" r="6702" b="11230"/>
          <a:stretch/>
        </p:blipFill>
        <p:spPr>
          <a:xfrm>
            <a:off x="3271157" y="2677700"/>
            <a:ext cx="4767943" cy="332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69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Food Hero Recipes – </a:t>
            </a:r>
            <a:br>
              <a:rPr lang="en-US" dirty="0"/>
            </a:br>
            <a:r>
              <a:rPr lang="en-US" dirty="0"/>
              <a:t>Kid Approved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6" t="7216" r="10916" b="26069"/>
          <a:stretch/>
        </p:blipFill>
        <p:spPr>
          <a:xfrm>
            <a:off x="1367684" y="1896655"/>
            <a:ext cx="6112779" cy="407826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022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 Hero – </a:t>
            </a:r>
            <a:br>
              <a:rPr lang="en-US" dirty="0"/>
            </a:br>
            <a:r>
              <a:rPr lang="en-US" dirty="0"/>
              <a:t>Ingredient Resources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Content Placeholder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7" t="8435" r="9000" b="3647"/>
          <a:stretch/>
        </p:blipFill>
        <p:spPr>
          <a:xfrm>
            <a:off x="439346" y="1923328"/>
            <a:ext cx="3879794" cy="3313991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0" t="7734" r="8657" b="16481"/>
          <a:stretch/>
        </p:blipFill>
        <p:spPr>
          <a:xfrm>
            <a:off x="3514674" y="2186493"/>
            <a:ext cx="5242902" cy="3804874"/>
          </a:xfrm>
        </p:spPr>
      </p:pic>
    </p:spTree>
    <p:extLst>
      <p:ext uri="{BB962C8B-B14F-4D97-AF65-F5344CB8AC3E}">
        <p14:creationId xmlns:p14="http://schemas.microsoft.com/office/powerpoint/2010/main" val="1397564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Ways to Connect with Food Hero Recipes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8" t="9215" r="10141" b="4998"/>
          <a:stretch/>
        </p:blipFill>
        <p:spPr>
          <a:xfrm>
            <a:off x="1089764" y="1772351"/>
            <a:ext cx="5267682" cy="445383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923738" y="2643468"/>
            <a:ext cx="1220573" cy="26601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630701" y="4385661"/>
            <a:ext cx="1085834" cy="28079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630701" y="5689434"/>
            <a:ext cx="745025" cy="25436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53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template_4x3-brand_fonts" id="{0A796448-5AA0-584F-8919-5E27420D057A}" vid="{F05BA2C0-1816-9247-9853-242B0B972A7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Presentation_template_4x3-brand_fonts (1)</Template>
  <TotalTime>672</TotalTime>
  <Words>173</Words>
  <Application>Microsoft Macintosh PowerPoint</Application>
  <PresentationFormat>On-screen Show (4:3)</PresentationFormat>
  <Paragraphs>40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Cambria</vt:lpstr>
      <vt:lpstr>Kievit Offc</vt:lpstr>
      <vt:lpstr>Rufina-Stencil-Bold</vt:lpstr>
      <vt:lpstr>Stratum2 Bold</vt:lpstr>
      <vt:lpstr>Trebuchet MS</vt:lpstr>
      <vt:lpstr>Wingdings</vt:lpstr>
      <vt:lpstr>Office Theme</vt:lpstr>
      <vt:lpstr>Food Hero Recipe Tour</vt:lpstr>
      <vt:lpstr>Food Hero Recipes Overview</vt:lpstr>
      <vt:lpstr>Food Hero Recipes –  A to Z List</vt:lpstr>
      <vt:lpstr>Food Hero Recipes –  Sort by Main Ingredient</vt:lpstr>
      <vt:lpstr>Food Hero – Quantified Recipes - Overview</vt:lpstr>
      <vt:lpstr>Food Hero – Quantified Recipes – PDF Example</vt:lpstr>
      <vt:lpstr>Food Hero Recipes –  Kid Approved</vt:lpstr>
      <vt:lpstr>Food Hero –  Ingredient Resources</vt:lpstr>
      <vt:lpstr>More Ways to Connect with Food Hero Recipes</vt:lpstr>
      <vt:lpstr>Food Hero Facebook Post Examples – Both are of Quantified Recipes </vt:lpstr>
      <vt:lpstr>Questions?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Lauren Tobey</cp:lastModifiedBy>
  <cp:revision>25</cp:revision>
  <dcterms:created xsi:type="dcterms:W3CDTF">2017-09-28T05:28:39Z</dcterms:created>
  <dcterms:modified xsi:type="dcterms:W3CDTF">2018-03-01T05:11:26Z</dcterms:modified>
</cp:coreProperties>
</file>